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91" r:id="rId7"/>
    <p:sldId id="283" r:id="rId8"/>
    <p:sldId id="284" r:id="rId9"/>
    <p:sldId id="261" r:id="rId10"/>
    <p:sldId id="298" r:id="rId11"/>
    <p:sldId id="282" r:id="rId12"/>
    <p:sldId id="273" r:id="rId13"/>
    <p:sldId id="274" r:id="rId14"/>
    <p:sldId id="275" r:id="rId15"/>
    <p:sldId id="276" r:id="rId16"/>
    <p:sldId id="262" r:id="rId17"/>
    <p:sldId id="278" r:id="rId18"/>
    <p:sldId id="279" r:id="rId19"/>
    <p:sldId id="292" r:id="rId20"/>
    <p:sldId id="263" r:id="rId21"/>
    <p:sldId id="280" r:id="rId22"/>
    <p:sldId id="297" r:id="rId23"/>
    <p:sldId id="281" r:id="rId24"/>
    <p:sldId id="272" r:id="rId25"/>
    <p:sldId id="285" r:id="rId26"/>
    <p:sldId id="287" r:id="rId27"/>
    <p:sldId id="286" r:id="rId28"/>
    <p:sldId id="293" r:id="rId29"/>
    <p:sldId id="294" r:id="rId30"/>
    <p:sldId id="295" r:id="rId31"/>
    <p:sldId id="296" r:id="rId32"/>
    <p:sldId id="290" r:id="rId33"/>
    <p:sldId id="265" r:id="rId34"/>
    <p:sldId id="299" r:id="rId35"/>
    <p:sldId id="266" r:id="rId36"/>
    <p:sldId id="268" r:id="rId37"/>
    <p:sldId id="269" r:id="rId38"/>
    <p:sldId id="27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146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Icollab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A Collaborative 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Platform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3490" y="4394201"/>
            <a:ext cx="6400800" cy="1752600"/>
          </a:xfrm>
        </p:spPr>
        <p:txBody>
          <a:bodyPr>
            <a:noAutofit/>
          </a:bodyPr>
          <a:lstStyle/>
          <a:p>
            <a:pPr algn="r"/>
            <a:r>
              <a:rPr lang="en-IN" sz="2000" dirty="0"/>
              <a:t>Presented by: </a:t>
            </a:r>
            <a:r>
              <a:rPr lang="en-IN" sz="2000" dirty="0" err="1"/>
              <a:t>Yash</a:t>
            </a:r>
            <a:r>
              <a:rPr lang="en-IN" sz="2000" dirty="0"/>
              <a:t> </a:t>
            </a:r>
            <a:r>
              <a:rPr lang="en-IN" sz="2000" dirty="0" err="1"/>
              <a:t>Gabani</a:t>
            </a:r>
            <a:r>
              <a:rPr lang="en-IN" sz="2000" dirty="0"/>
              <a:t> (</a:t>
            </a:r>
            <a:r>
              <a:rPr lang="en-IN" sz="2000" dirty="0" smtClean="0"/>
              <a:t>22CEUOS137)</a:t>
            </a:r>
            <a:endParaRPr lang="en-IN" sz="2000" dirty="0"/>
          </a:p>
          <a:p>
            <a:pPr algn="r"/>
            <a:r>
              <a:rPr lang="en-IN" sz="2000" dirty="0"/>
              <a:t>Meet Antala (22CEUOS096)</a:t>
            </a:r>
          </a:p>
        </p:txBody>
      </p:sp>
    </p:spTree>
    <p:extLst>
      <p:ext uri="{BB962C8B-B14F-4D97-AF65-F5344CB8AC3E}">
        <p14:creationId xmlns:p14="http://schemas.microsoft.com/office/powerpoint/2010/main" val="135390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- Workspaces &amp; Channels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38" y="2281811"/>
            <a:ext cx="5363323" cy="3162741"/>
          </a:xfrm>
        </p:spPr>
      </p:pic>
    </p:spTree>
    <p:extLst>
      <p:ext uri="{BB962C8B-B14F-4D97-AF65-F5344CB8AC3E}">
        <p14:creationId xmlns:p14="http://schemas.microsoft.com/office/powerpoint/2010/main" val="357412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System Features - Workspaces </a:t>
            </a:r>
            <a:r>
              <a:rPr lang="en-IN" dirty="0"/>
              <a:t>&amp; Channels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5024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- Workspaces &amp; Channels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7545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- Workspaces &amp; Channels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938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- Workspaces &amp; Channels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0167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- Workspaces &amp; Channels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6322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System Features - Messaging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Instant </a:t>
            </a:r>
            <a:r>
              <a:rPr dirty="0"/>
              <a:t>text-based communication within channels or private messages.</a:t>
            </a:r>
          </a:p>
          <a:p>
            <a:r>
              <a:rPr dirty="0" smtClean="0"/>
              <a:t>Real-time </a:t>
            </a:r>
            <a:r>
              <a:rPr dirty="0"/>
              <a:t>updates using </a:t>
            </a:r>
            <a:r>
              <a:rPr dirty="0" err="1"/>
              <a:t>WebSockets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Features - Messaging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175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Features - Messaging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30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Features - Messaging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537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Icollab</a:t>
            </a:r>
            <a:r>
              <a:rPr dirty="0"/>
              <a:t> is a team collaboration platform designed for organizations and teams to </a:t>
            </a:r>
            <a:r>
              <a:rPr dirty="0" smtClean="0"/>
              <a:t>communicate</a:t>
            </a:r>
            <a:r>
              <a:rPr lang="en-IN" dirty="0" smtClean="0"/>
              <a:t> </a:t>
            </a:r>
            <a:r>
              <a:rPr dirty="0" smtClean="0"/>
              <a:t>and </a:t>
            </a:r>
            <a:r>
              <a:rPr dirty="0"/>
              <a:t>manage workflows efficiently.</a:t>
            </a:r>
          </a:p>
          <a:p>
            <a:r>
              <a:rPr dirty="0"/>
              <a:t>It includes workspaces, channels, messaging, video calls, and integrations.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System Features - Video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Uses </a:t>
            </a:r>
            <a:r>
              <a:rPr dirty="0" err="1"/>
              <a:t>WebRTC</a:t>
            </a:r>
            <a:r>
              <a:rPr dirty="0"/>
              <a:t> technology for smooth real-time video </a:t>
            </a:r>
            <a:r>
              <a:rPr dirty="0" smtClean="0"/>
              <a:t>calls</a:t>
            </a:r>
            <a:r>
              <a:rPr dirty="0"/>
              <a:t>.</a:t>
            </a:r>
          </a:p>
          <a:p>
            <a:r>
              <a:rPr dirty="0" smtClean="0"/>
              <a:t>Supports </a:t>
            </a:r>
            <a:r>
              <a:rPr dirty="0"/>
              <a:t>One-on-One and Group Video Calls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Features - Video Calls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7203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Features - Video Calls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613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Features - Video Calls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6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032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</a:t>
            </a:r>
            <a:r>
              <a:rPr lang="en-IN" dirty="0" smtClean="0"/>
              <a:t>– Task Management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</a:t>
            </a:r>
            <a:r>
              <a:rPr lang="en-US" b="1" dirty="0"/>
              <a:t> </a:t>
            </a:r>
            <a:r>
              <a:rPr lang="en-US" dirty="0"/>
              <a:t>Management feature helps teams organize, assign, and track tasks </a:t>
            </a:r>
            <a:r>
              <a:rPr lang="en-US" dirty="0" smtClean="0"/>
              <a:t>efficiently.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029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468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2140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48998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0" y="139065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827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0711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Purpose of Icollab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Effective </a:t>
            </a:r>
            <a:r>
              <a:rPr dirty="0"/>
              <a:t>Team Communication: Helps teams stay connected in real-time.</a:t>
            </a:r>
          </a:p>
          <a:p>
            <a:r>
              <a:rPr dirty="0" smtClean="0"/>
              <a:t>Improved </a:t>
            </a:r>
            <a:r>
              <a:rPr dirty="0"/>
              <a:t>Workflow: Organizes discussions into channels for better project management.</a:t>
            </a:r>
          </a:p>
          <a:p>
            <a:r>
              <a:rPr dirty="0" smtClean="0"/>
              <a:t>All-in-One </a:t>
            </a:r>
            <a:r>
              <a:rPr dirty="0"/>
              <a:t>Collaboration: Combines messaging, video </a:t>
            </a:r>
            <a:r>
              <a:rPr dirty="0" smtClean="0"/>
              <a:t>calls</a:t>
            </a:r>
            <a:r>
              <a:rPr lang="en-IN" dirty="0"/>
              <a:t> </a:t>
            </a:r>
            <a:r>
              <a:rPr lang="en-IN" dirty="0" smtClean="0"/>
              <a:t>and integrations.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66656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Task Management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1823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 Features – </a:t>
            </a:r>
            <a:r>
              <a:rPr lang="en-IN" dirty="0" smtClean="0"/>
              <a:t>Integration of GitHub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7850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System Features - AI-Based Message Summarization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Summarizes </a:t>
            </a:r>
            <a:r>
              <a:rPr dirty="0"/>
              <a:t>lengthy conversations for quick insights.</a:t>
            </a:r>
          </a:p>
          <a:p>
            <a:r>
              <a:rPr dirty="0" smtClean="0"/>
              <a:t>Helps </a:t>
            </a:r>
            <a:r>
              <a:rPr dirty="0"/>
              <a:t>users catch up on missed discussions.</a:t>
            </a:r>
          </a:p>
          <a:p>
            <a:r>
              <a:rPr dirty="0" smtClean="0"/>
              <a:t>Uses </a:t>
            </a:r>
            <a:r>
              <a:rPr dirty="0"/>
              <a:t>Natural Language Processing (NLP) to extract key discussion points.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Features - AI-Based Message Summarization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1503"/>
            <a:ext cx="8229600" cy="4003357"/>
          </a:xfrm>
        </p:spPr>
      </p:pic>
    </p:spTree>
    <p:extLst>
      <p:ext uri="{BB962C8B-B14F-4D97-AF65-F5344CB8AC3E}">
        <p14:creationId xmlns:p14="http://schemas.microsoft.com/office/powerpoint/2010/main" val="345502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Techn</a:t>
            </a:r>
            <a:r>
              <a:rPr lang="en-IN" dirty="0" err="1" smtClean="0"/>
              <a:t>ologies</a:t>
            </a:r>
            <a:r>
              <a:rPr lang="en-IN" dirty="0" smtClean="0"/>
              <a:t> Used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 smtClean="0"/>
              <a:t>Frontend</a:t>
            </a:r>
            <a:r>
              <a:rPr dirty="0"/>
              <a:t>: </a:t>
            </a:r>
            <a:r>
              <a:rPr dirty="0" err="1"/>
              <a:t>ReactJS</a:t>
            </a:r>
            <a:r>
              <a:rPr dirty="0"/>
              <a:t> (User Interface, Component-Based Architecture).</a:t>
            </a:r>
          </a:p>
          <a:p>
            <a:r>
              <a:rPr dirty="0" smtClean="0"/>
              <a:t>Backend</a:t>
            </a:r>
            <a:r>
              <a:rPr dirty="0"/>
              <a:t>: Node.js &amp; Express.js (API &amp; Server Logic).</a:t>
            </a:r>
          </a:p>
          <a:p>
            <a:r>
              <a:rPr dirty="0" smtClean="0"/>
              <a:t>Database</a:t>
            </a:r>
            <a:r>
              <a:rPr dirty="0"/>
              <a:t>: MongoDB </a:t>
            </a:r>
            <a:r>
              <a:rPr lang="en-IN" dirty="0" smtClean="0"/>
              <a:t>(</a:t>
            </a:r>
            <a:r>
              <a:rPr dirty="0" smtClean="0"/>
              <a:t>NoSQL </a:t>
            </a:r>
            <a:r>
              <a:rPr dirty="0"/>
              <a:t>database).</a:t>
            </a:r>
          </a:p>
          <a:p>
            <a:r>
              <a:rPr dirty="0" smtClean="0"/>
              <a:t>Real-time </a:t>
            </a:r>
            <a:r>
              <a:rPr dirty="0"/>
              <a:t>Communication: </a:t>
            </a:r>
            <a:r>
              <a:rPr dirty="0" err="1"/>
              <a:t>WebRTC</a:t>
            </a:r>
            <a:r>
              <a:rPr dirty="0"/>
              <a:t> &amp; </a:t>
            </a:r>
            <a:r>
              <a:rPr dirty="0" err="1"/>
              <a:t>WebSockets</a:t>
            </a:r>
            <a:r>
              <a:rPr dirty="0"/>
              <a:t> for messaging and calls.</a:t>
            </a:r>
          </a:p>
          <a:p>
            <a:r>
              <a:rPr dirty="0" smtClean="0"/>
              <a:t>Third-Party </a:t>
            </a:r>
            <a:r>
              <a:rPr dirty="0"/>
              <a:t>Integrations: Google Drive, </a:t>
            </a:r>
            <a:r>
              <a:rPr dirty="0" smtClean="0"/>
              <a:t>GitHub.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 smtClean="0"/>
              <a:t>Chatbot</a:t>
            </a:r>
            <a:r>
              <a:rPr dirty="0" smtClean="0"/>
              <a:t> </a:t>
            </a:r>
            <a:r>
              <a:rPr dirty="0"/>
              <a:t>Assistance – AI-powered </a:t>
            </a:r>
            <a:r>
              <a:rPr dirty="0" err="1"/>
              <a:t>chatbot</a:t>
            </a:r>
            <a:r>
              <a:rPr dirty="0"/>
              <a:t> to help users with FAQs.</a:t>
            </a:r>
          </a:p>
          <a:p>
            <a:r>
              <a:rPr dirty="0" smtClean="0"/>
              <a:t>Customizable </a:t>
            </a:r>
            <a:r>
              <a:rPr dirty="0"/>
              <a:t>Themes – Users can personalize workspaces.</a:t>
            </a:r>
          </a:p>
          <a:p>
            <a:r>
              <a:rPr dirty="0" smtClean="0"/>
              <a:t>Advanced </a:t>
            </a:r>
            <a:r>
              <a:rPr dirty="0"/>
              <a:t>AI Insights – Intelligent meeting summaries &amp; automated task assignments.</a:t>
            </a:r>
          </a:p>
          <a:p>
            <a:r>
              <a:rPr dirty="0" smtClean="0"/>
              <a:t>Mobile </a:t>
            </a:r>
            <a:r>
              <a:rPr dirty="0"/>
              <a:t>App Support – Dedicated Android &amp; iOS applications.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 err="1" smtClean="0"/>
              <a:t>Icollab</a:t>
            </a:r>
            <a:r>
              <a:rPr dirty="0" smtClean="0"/>
              <a:t> </a:t>
            </a:r>
            <a:r>
              <a:rPr dirty="0"/>
              <a:t>is a powerful collaboration tool designed for modern teams.</a:t>
            </a:r>
          </a:p>
          <a:p>
            <a:r>
              <a:rPr dirty="0" smtClean="0"/>
              <a:t>Workspaces </a:t>
            </a:r>
            <a:r>
              <a:rPr dirty="0"/>
              <a:t>&amp; Channels help organize discussions.</a:t>
            </a:r>
          </a:p>
          <a:p>
            <a:r>
              <a:rPr dirty="0" smtClean="0"/>
              <a:t>Messaging</a:t>
            </a:r>
            <a:r>
              <a:rPr lang="en-IN" dirty="0" smtClean="0"/>
              <a:t> </a:t>
            </a:r>
            <a:r>
              <a:rPr dirty="0" smtClean="0"/>
              <a:t>and </a:t>
            </a:r>
            <a:r>
              <a:rPr dirty="0"/>
              <a:t>video calls improve communication.</a:t>
            </a:r>
          </a:p>
          <a:p>
            <a:r>
              <a:rPr dirty="0" smtClean="0"/>
              <a:t>AI-based </a:t>
            </a:r>
            <a:r>
              <a:rPr dirty="0"/>
              <a:t>summarization saves time and enhances productivity.</a:t>
            </a:r>
          </a:p>
          <a:p>
            <a:r>
              <a:rPr dirty="0" smtClean="0"/>
              <a:t>A </a:t>
            </a:r>
            <a:r>
              <a:rPr dirty="0"/>
              <a:t>promising solution for effective remote and hybrid teamwork.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0056"/>
            <a:ext cx="8229600" cy="1143000"/>
          </a:xfrm>
        </p:spPr>
        <p:txBody>
          <a:bodyPr/>
          <a:lstStyle/>
          <a:p>
            <a:r>
              <a:rPr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Create </a:t>
            </a:r>
            <a:r>
              <a:rPr dirty="0"/>
              <a:t>Workspaces &amp; Channels – Organize communication based on teams or projects.</a:t>
            </a:r>
          </a:p>
          <a:p>
            <a:r>
              <a:rPr dirty="0" smtClean="0"/>
              <a:t>Real-time </a:t>
            </a:r>
            <a:r>
              <a:rPr dirty="0"/>
              <a:t>Messaging – Instant </a:t>
            </a:r>
            <a:r>
              <a:rPr lang="en-IN" dirty="0" smtClean="0"/>
              <a:t>group </a:t>
            </a:r>
            <a:r>
              <a:rPr dirty="0" smtClean="0"/>
              <a:t>messaging </a:t>
            </a:r>
            <a:r>
              <a:rPr lang="en-IN" dirty="0" smtClean="0"/>
              <a:t>within channels</a:t>
            </a:r>
            <a:r>
              <a:rPr dirty="0" smtClean="0"/>
              <a:t>.</a:t>
            </a:r>
            <a:endParaRPr dirty="0"/>
          </a:p>
          <a:p>
            <a:r>
              <a:rPr dirty="0" smtClean="0"/>
              <a:t>AI-Based </a:t>
            </a:r>
            <a:r>
              <a:rPr dirty="0"/>
              <a:t>Message Summarization – Summarizes long conversations for quick understanding.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Overall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Web-based </a:t>
            </a:r>
            <a:r>
              <a:rPr dirty="0"/>
              <a:t>platform built using the MERN stack (MongoDB, Express.js, </a:t>
            </a:r>
            <a:r>
              <a:rPr dirty="0" err="1"/>
              <a:t>ReactJS</a:t>
            </a:r>
            <a:r>
              <a:rPr dirty="0"/>
              <a:t>, Node.js).</a:t>
            </a:r>
          </a:p>
          <a:p>
            <a:r>
              <a:rPr dirty="0" smtClean="0"/>
              <a:t>Integrates </a:t>
            </a:r>
            <a:r>
              <a:rPr dirty="0"/>
              <a:t>with third-party tools like </a:t>
            </a:r>
            <a:r>
              <a:rPr dirty="0" smtClean="0"/>
              <a:t>GitHub.</a:t>
            </a:r>
            <a:endParaRPr dirty="0"/>
          </a:p>
          <a:p>
            <a:r>
              <a:rPr dirty="0" smtClean="0"/>
              <a:t>Uses </a:t>
            </a:r>
            <a:r>
              <a:rPr dirty="0" err="1"/>
              <a:t>WebRTC</a:t>
            </a:r>
            <a:r>
              <a:rPr dirty="0"/>
              <a:t> for real-time communication (</a:t>
            </a:r>
            <a:r>
              <a:rPr dirty="0" smtClean="0"/>
              <a:t>video</a:t>
            </a:r>
            <a:r>
              <a:rPr lang="en-IN" dirty="0" smtClean="0"/>
              <a:t> </a:t>
            </a:r>
            <a:r>
              <a:rPr dirty="0" smtClean="0"/>
              <a:t>calls).</a:t>
            </a:r>
            <a:endParaRPr lang="en-IN" dirty="0" smtClean="0"/>
          </a:p>
          <a:p>
            <a:r>
              <a:rPr lang="en-US" dirty="0" smtClean="0"/>
              <a:t>Summarization of </a:t>
            </a:r>
            <a:r>
              <a:rPr lang="en-US" dirty="0"/>
              <a:t>lengthy conversations for quick insights.</a:t>
            </a:r>
          </a:p>
          <a:p>
            <a:r>
              <a:rPr lang="en-US" dirty="0" smtClean="0"/>
              <a:t>It helps </a:t>
            </a:r>
            <a:r>
              <a:rPr lang="en-US" dirty="0"/>
              <a:t>users catch up on missed discussions.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Authentication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12071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7185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1676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smtClean="0"/>
              <a:t>System Features - Workspaces </a:t>
            </a:r>
            <a:r>
              <a:rPr dirty="0"/>
              <a:t>&amp;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Users </a:t>
            </a:r>
            <a:r>
              <a:rPr dirty="0"/>
              <a:t>can create or join workspaces for different teams.</a:t>
            </a:r>
          </a:p>
          <a:p>
            <a:r>
              <a:rPr lang="en-IN" dirty="0" smtClean="0"/>
              <a:t>Different </a:t>
            </a:r>
            <a:r>
              <a:rPr dirty="0" smtClean="0"/>
              <a:t>Channels </a:t>
            </a:r>
            <a:r>
              <a:rPr dirty="0"/>
              <a:t>for collaboration.</a:t>
            </a:r>
          </a:p>
          <a:p>
            <a:r>
              <a:rPr lang="en-IN" dirty="0"/>
              <a:t>C</a:t>
            </a:r>
            <a:r>
              <a:rPr dirty="0" err="1" smtClean="0"/>
              <a:t>ustomizable</a:t>
            </a:r>
            <a:r>
              <a:rPr dirty="0" smtClean="0"/>
              <a:t> </a:t>
            </a:r>
            <a:r>
              <a:rPr dirty="0"/>
              <a:t>workspace settings for better organization.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549</Words>
  <Application>Microsoft Office PowerPoint</Application>
  <PresentationFormat>On-screen Show (4:3)</PresentationFormat>
  <Paragraphs>78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Icollab: A Collaborative Platform</vt:lpstr>
      <vt:lpstr>Introduction</vt:lpstr>
      <vt:lpstr>Purpose of Icollab</vt:lpstr>
      <vt:lpstr>Product Scope</vt:lpstr>
      <vt:lpstr>Overall Description</vt:lpstr>
      <vt:lpstr>Authentication</vt:lpstr>
      <vt:lpstr>Homepage</vt:lpstr>
      <vt:lpstr>Homepage</vt:lpstr>
      <vt:lpstr>System Features - Workspaces &amp; Channels</vt:lpstr>
      <vt:lpstr>System Features - Workspaces &amp; Channels</vt:lpstr>
      <vt:lpstr>System Features - Workspaces &amp; Channels</vt:lpstr>
      <vt:lpstr>System Features - Workspaces &amp; Channels</vt:lpstr>
      <vt:lpstr>System Features - Workspaces &amp; Channels</vt:lpstr>
      <vt:lpstr>System Features - Workspaces &amp; Channels</vt:lpstr>
      <vt:lpstr>System Features - Workspaces &amp; Channels</vt:lpstr>
      <vt:lpstr>System Features - Messaging</vt:lpstr>
      <vt:lpstr>System Features - Messaging</vt:lpstr>
      <vt:lpstr>System Features - Messaging</vt:lpstr>
      <vt:lpstr>System Features - Messaging</vt:lpstr>
      <vt:lpstr>System Features - Video Calls</vt:lpstr>
      <vt:lpstr>System Features - Video Calls</vt:lpstr>
      <vt:lpstr>System Features - Video Calls</vt:lpstr>
      <vt:lpstr>System Features - Video Calls</vt:lpstr>
      <vt:lpstr>System Features – Task Management</vt:lpstr>
      <vt:lpstr>System Features – Task Management</vt:lpstr>
      <vt:lpstr>System Features – Task Management</vt:lpstr>
      <vt:lpstr>System Features – Task Management</vt:lpstr>
      <vt:lpstr>System Features – Task Management</vt:lpstr>
      <vt:lpstr>System Features – Task Management</vt:lpstr>
      <vt:lpstr>System Features – Task Management</vt:lpstr>
      <vt:lpstr>System Features – Task Management</vt:lpstr>
      <vt:lpstr>System Features – Integration of GitHub</vt:lpstr>
      <vt:lpstr>System Features - AI-Based Message Summarization</vt:lpstr>
      <vt:lpstr>System Features - AI-Based Message Summarization</vt:lpstr>
      <vt:lpstr>Technologies Used</vt:lpstr>
      <vt:lpstr>Future Enhancements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Icollab: A Collaborative tool</dc:title>
  <dc:subject/>
  <dc:creator>Meet Antala</dc:creator>
  <cp:keywords/>
  <dc:description>generated using python-pptx</dc:description>
  <cp:lastModifiedBy>Meet Antala</cp:lastModifiedBy>
  <cp:revision>27</cp:revision>
  <dcterms:created xsi:type="dcterms:W3CDTF">2013-01-27T09:14:16Z</dcterms:created>
  <dcterms:modified xsi:type="dcterms:W3CDTF">2025-04-27T02:46:57Z</dcterms:modified>
  <cp:category/>
</cp:coreProperties>
</file>